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53d38574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53d38574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53d3857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53d3857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4fd61e7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4fd61e7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4fd61e7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4fd61e7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53d3857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53d3857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53d3857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b53d3857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53d38574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53d38574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53d38574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b53d38574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0.jpg"/><Relationship Id="rId7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12.jpg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4FFF8"/>
            </a:gs>
            <a:gs pos="100000">
              <a:srgbClr val="66FBD6"/>
            </a:gs>
          </a:gsLst>
          <a:lin ang="5400012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Frontend-розробка 2: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Помста JWT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729575" y="2998275"/>
            <a:ext cx="48909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400"/>
              <a:t>Аутентифікація. JQuery. JWT. AJAX in the wild. Axios. State.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Теорія автоматів у фронтенді. Стани.</a:t>
            </a:r>
            <a:endParaRPr/>
          </a:p>
        </p:txBody>
      </p:sp>
      <p:sp>
        <p:nvSpPr>
          <p:cNvPr id="243" name="Google Shape;243;p27"/>
          <p:cNvSpPr txBox="1"/>
          <p:nvPr>
            <p:ph idx="4294967295" type="body"/>
          </p:nvPr>
        </p:nvSpPr>
        <p:spPr>
          <a:xfrm>
            <a:off x="579950" y="1303325"/>
            <a:ext cx="82815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У сучасних фронтенд-фреймворках, теорія автоматів використовується для опису станів. Стани можна розділити умовно на дві категорії - Локальні стани та Глобальні стани</a:t>
            </a:r>
            <a:r>
              <a:rPr lang="ru" sz="1100"/>
              <a:t>.</a:t>
            </a:r>
            <a:endParaRPr sz="1100"/>
          </a:p>
        </p:txBody>
      </p:sp>
      <p:sp>
        <p:nvSpPr>
          <p:cNvPr id="244" name="Google Shape;244;p27"/>
          <p:cNvSpPr txBox="1"/>
          <p:nvPr/>
        </p:nvSpPr>
        <p:spPr>
          <a:xfrm>
            <a:off x="579950" y="1860200"/>
            <a:ext cx="27087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Локальний стан - стан одного компонента. Найкращим прикладом буде такий знайомий кожному компонент: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00" y="2788188"/>
            <a:ext cx="2290849" cy="16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5080650" y="1860200"/>
            <a:ext cx="27087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Глобальним станом може бути стан доступ до якого повинні мати всі, або більшість компонентів, такий як інформація про те: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rabicPeriod"/>
            </a:pPr>
            <a:r>
              <a:rPr lang="ru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авторизовано користувача, чи ні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rabicPeriod"/>
            </a:pPr>
            <a:r>
              <a:rPr lang="ru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обрана мова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AutoNum type="arabicPeriod"/>
            </a:pPr>
            <a:r>
              <a:rPr lang="ru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тема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588900" y="4536700"/>
            <a:ext cx="7966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Грубо кажучи - Локальний стан це стан одного компоненту, а Глобальний стан це стан всього веб-додатку на конкретному клієнті.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Менеджери станів</a:t>
            </a:r>
            <a:endParaRPr/>
          </a:p>
        </p:txBody>
      </p:sp>
      <p:sp>
        <p:nvSpPr>
          <p:cNvPr id="253" name="Google Shape;253;p28"/>
          <p:cNvSpPr txBox="1"/>
          <p:nvPr>
            <p:ph idx="4294967295" type="body"/>
          </p:nvPr>
        </p:nvSpPr>
        <p:spPr>
          <a:xfrm>
            <a:off x="579950" y="1303325"/>
            <a:ext cx="82815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Для більш простого управління глобальними станами, використовують менеджери станів. Найбільш популярні для екосистеми React: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Redux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MobX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Recoil.js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Zustand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Jotai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React Context</a:t>
            </a:r>
            <a:endParaRPr sz="1100"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950" y="1777223"/>
            <a:ext cx="1456174" cy="131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675" y="2933975"/>
            <a:ext cx="1590626" cy="159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8875" y="1880450"/>
            <a:ext cx="1382600" cy="13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2225" y="1711073"/>
            <a:ext cx="3069726" cy="15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/>
          <p:nvPr/>
        </p:nvSpPr>
        <p:spPr>
          <a:xfrm>
            <a:off x="4763075" y="3415825"/>
            <a:ext cx="3730500" cy="113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1948" y="3445238"/>
            <a:ext cx="3732753" cy="10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Огляд/Вступ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Аутентифікація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JQuery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JWT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3448626" y="2274400"/>
            <a:ext cx="18078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AJAX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Axios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Стани та менеджери станів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ЗМІСТ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Огляд</a:t>
            </a:r>
            <a:endParaRPr/>
          </a:p>
        </p:txBody>
      </p:sp>
      <p:sp>
        <p:nvSpPr>
          <p:cNvPr id="190" name="Google Shape;190;p20"/>
          <p:cNvSpPr txBox="1"/>
          <p:nvPr>
            <p:ph idx="4294967295" type="body"/>
          </p:nvPr>
        </p:nvSpPr>
        <p:spPr>
          <a:xfrm>
            <a:off x="579950" y="1390525"/>
            <a:ext cx="79608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 При розробці веб-додатків нам</a:t>
            </a:r>
            <a:r>
              <a:rPr lang="ru" sz="1100"/>
              <a:t> потрібно на стороні фронтенду якось зберігати інформацію яка ідентифікує користувача, для того щоб бекенд мав змогу коректно аутентифіковувати та авторизовувати користувачів.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Для цього нам потрібне місце для зберігання такої інформації, та сама інформація має бути конфіденційною (НІЯКОГО ЗБЕРІГАННЯ ЛОГІНІВ ЧИ ПАРОЛЕЙ!)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На вибір у нас є: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Cookies Storage - непогано для зберігання cookie, але важко налаштувати так щоб це було безпечно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Session Storage - гарне місце для зберігання коротко-живучих токенів доступу (JWT)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Local Storage - непогане місце для зберігання Refresh токенів для JWT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IndexDB - на словах гарно, на практиці важкий у розумінні та використанні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Аутентифікація</a:t>
            </a:r>
            <a:endParaRPr/>
          </a:p>
        </p:txBody>
      </p:sp>
      <p:sp>
        <p:nvSpPr>
          <p:cNvPr id="196" name="Google Shape;196;p21"/>
          <p:cNvSpPr txBox="1"/>
          <p:nvPr>
            <p:ph idx="4294967295" type="body"/>
          </p:nvPr>
        </p:nvSpPr>
        <p:spPr>
          <a:xfrm>
            <a:off x="579950" y="1303325"/>
            <a:ext cx="8019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На стороні фронтенду, Аутентифікація виглядає приблизно так:</a:t>
            </a:r>
            <a:endParaRPr sz="11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6625"/>
            <a:ext cx="4372908" cy="311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idx="4294967295" type="body"/>
          </p:nvPr>
        </p:nvSpPr>
        <p:spPr>
          <a:xfrm>
            <a:off x="4525300" y="1636250"/>
            <a:ext cx="4226700" cy="3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Клієнт відправляє на бекенд інформацію яка ідентифікує користувача (Логін-Пароль/Біометрія)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Якщо такий користувач існує і інформація вірна - бекенд кодує інформацію у токен, та підписує його, та повертає клієнту.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Клієнт робить запит на захищений ендпоінт бекенду, додаючи до хедерів отриманий токен у хедер Authorization з поміткою типу токену.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Якщо бекенд підтверджує що токен валідний, та час його життя не сплив - бекенд повертає запитану інформацію.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JQuery</a:t>
            </a:r>
            <a:endParaRPr/>
          </a:p>
        </p:txBody>
      </p:sp>
      <p:sp>
        <p:nvSpPr>
          <p:cNvPr id="204" name="Google Shape;204;p22"/>
          <p:cNvSpPr txBox="1"/>
          <p:nvPr>
            <p:ph idx="4294967295" type="body"/>
          </p:nvPr>
        </p:nvSpPr>
        <p:spPr>
          <a:xfrm>
            <a:off x="579950" y="1303325"/>
            <a:ext cx="46542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jQuery — популярна JavaScript-бібліотека з відкритим кодом. Вона була представлена у січні 2006 року у BarCamp NYC Джоном Ресіґом (John Resig). Згідно з дослідженнями організації W3Techs, JQuery використовується понад половиною від мільйона найвідвідуваніших сайтів. jQuery є найпопулярнішою бібліотекою JavaScript, яка посилено використовується на сьогоднішній день.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jQuery є вільним програмним забезпеченням під ліцензією MIT (до вересня 2012 було подвійне ліцензування під MIT та GNU General Public License другої версії).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Синтаксис jQuery розроблений, щоб зробити орієнтування у навігації зручнішим завдяки вибору елементів DOM, створенню анімації, обробки подій, і розробки AJAX-застосунків. jQuery також надає можливості для розробників, для створення плагінів у верхній частині бібліотеки JavaScript. Використовуючи ці об'єкти, розробники можуть створювати абстракції для низькорівневої взаємодії та створювати анімацію для ефектів високого рівня. Це сприяє створенню потужних і динамічних вебсторінок.</a:t>
            </a:r>
            <a:endParaRPr sz="1100"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635300"/>
            <a:ext cx="1750775" cy="17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500" y="1345450"/>
            <a:ext cx="3605050" cy="202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800" y="2323550"/>
            <a:ext cx="3524651" cy="22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9525" y="765100"/>
            <a:ext cx="4622326" cy="4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JWT</a:t>
            </a:r>
            <a:endParaRPr/>
          </a:p>
        </p:txBody>
      </p:sp>
      <p:sp>
        <p:nvSpPr>
          <p:cNvPr id="214" name="Google Shape;214;p23"/>
          <p:cNvSpPr txBox="1"/>
          <p:nvPr>
            <p:ph idx="4294967295" type="body"/>
          </p:nvPr>
        </p:nvSpPr>
        <p:spPr>
          <a:xfrm>
            <a:off x="579950" y="1303325"/>
            <a:ext cx="46542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Робота з JWT на фронтенді набагато простіша ніж на бекенді, бо нам не потрібно їх створювати та підписувати та контролювати їх використання та життєвий цикл (обійміть вашого бекендера коли він/вона буде писати аутентифікацію, їм це знадобиться).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На фронтенді від нас потребують лише зберегти токен доступу та токен оновлення, та якщо запит не проходить зі статусом 401 - задовбати ендпоінт на оновлення токену доки запит не пройде!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100"/>
              <a:t>Але ми можемо більше! Так як JWT токени це зашифровані JSON об’єкти, ми можемо їх дешифрувати! Відновивши інформацію з токену, ми можемо наприклад виводити ПІБ без звертання до бекенду, так само як роль чи регіон користувача (при умові, що бекенд закодував ці поля у токен). Але це означає і одне важливе правило використання токенів JWT, якого бекендери мають притримуватися… НІКОЛИ НЕ КОДУЙТЕ ПАРОЛІ ТА ІНШУ </a:t>
            </a:r>
            <a:r>
              <a:rPr lang="ru" sz="1100"/>
              <a:t>КОНФІДЕНЦІЙНУ</a:t>
            </a:r>
            <a:r>
              <a:rPr lang="ru" sz="1100"/>
              <a:t> ІНФОРМАЦІЮ У ТОКЕН!</a:t>
            </a:r>
            <a:endParaRPr sz="1100"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550" y="721000"/>
            <a:ext cx="3605050" cy="225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148" y="3318535"/>
            <a:ext cx="3671075" cy="15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Робота з AJAX</a:t>
            </a:r>
            <a:endParaRPr/>
          </a:p>
        </p:txBody>
      </p:sp>
      <p:sp>
        <p:nvSpPr>
          <p:cNvPr id="222" name="Google Shape;222;p24"/>
          <p:cNvSpPr txBox="1"/>
          <p:nvPr>
            <p:ph idx="4294967295" type="body"/>
          </p:nvPr>
        </p:nvSpPr>
        <p:spPr>
          <a:xfrm>
            <a:off x="579950" y="1303325"/>
            <a:ext cx="46542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Комбінуючи JQuery та fetch() запити ми можемо реалізувати ідеї AJAX у MPA веб-додатку. AJAX можна застосовувати наприклад для оновлення рядків у таблиці, завантаження контенту методом infinite scroll, сигналізація про події.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В ідеалі все це повинно працювати по наступній схемі: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Клієнт робить запит на отримання даних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Бекенд повертає набір даних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Клієнт використовує скрипт на JS для того щоб перебудувати частину DOM-дерева для відображення нових даних.</a:t>
            </a:r>
            <a:endParaRPr sz="1100"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50" y="699326"/>
            <a:ext cx="3408825" cy="163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Бібліотека Axios</a:t>
            </a:r>
            <a:endParaRPr/>
          </a:p>
        </p:txBody>
      </p:sp>
      <p:sp>
        <p:nvSpPr>
          <p:cNvPr id="229" name="Google Shape;229;p25"/>
          <p:cNvSpPr txBox="1"/>
          <p:nvPr>
            <p:ph idx="4294967295" type="body"/>
          </p:nvPr>
        </p:nvSpPr>
        <p:spPr>
          <a:xfrm>
            <a:off x="579950" y="1303325"/>
            <a:ext cx="46542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Axios - JS бібліотека яка надає більш людино-читаємий спосіб роботи з HTTP-запитами ніж стандартні методи робити такі запити у Vanilla JS.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100"/>
              <a:t>Також додає надбудови для більш простої роботи з механізмами аутентифікації, такі як Interceptors які допомагають з оновленням JWT токенів доступу.</a:t>
            </a:r>
            <a:endParaRPr sz="1100"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50" y="731775"/>
            <a:ext cx="3605049" cy="197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Теорія автоматів</a:t>
            </a:r>
            <a:endParaRPr/>
          </a:p>
        </p:txBody>
      </p:sp>
      <p:sp>
        <p:nvSpPr>
          <p:cNvPr id="236" name="Google Shape;236;p26"/>
          <p:cNvSpPr txBox="1"/>
          <p:nvPr>
            <p:ph idx="4294967295" type="body"/>
          </p:nvPr>
        </p:nvSpPr>
        <p:spPr>
          <a:xfrm>
            <a:off x="579950" y="1303325"/>
            <a:ext cx="46542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Теорія автома́тів — логіко-математична теорія, об'єктом дослідження якої є абстрактні автомати — покрокові перетворювачі інформації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Скінче́нний автомат (finite-state machine, автомат зі скінченною множиною станів) — модель що використовується для опису зміни стану об'єкта в залежності від поточного стану та інформації отриманої ззовні. Поняття скінченного автомата було запропоновано як математичну модель дискретних приладів, оскільки будь-який такий прилад (через скінченність своїх розмірів) може мати тільки скінченну кількість станів.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Скінченні автомати допомагають розв'язувати багато задач, серед яких автоматизація проєктування електронних приладів, проєктування комунікаційних протоколів, синтаксичний аналіз та інші інженерні застосування. В біології і дослідженнях штучного інтелекту, автомати або їх ієрархії іноді використовуються для опису неврологічних систем і в лінгвістиці для опису граматики природних мов.</a:t>
            </a:r>
            <a:endParaRPr sz="11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50" y="1128675"/>
            <a:ext cx="3605050" cy="202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